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7" r:id="rId1"/>
  </p:sldMasterIdLst>
  <p:sldIdLst>
    <p:sldId id="256" r:id="rId2"/>
    <p:sldId id="258" r:id="rId3"/>
    <p:sldId id="259" r:id="rId4"/>
    <p:sldId id="260" r:id="rId5"/>
    <p:sldId id="262" r:id="rId6"/>
    <p:sldId id="261" r:id="rId7"/>
    <p:sldId id="265" r:id="rId8"/>
    <p:sldId id="266" r:id="rId9"/>
    <p:sldId id="264"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2" autoAdjust="0"/>
    <p:restoredTop sz="94660"/>
  </p:normalViewPr>
  <p:slideViewPr>
    <p:cSldViewPr snapToGrid="0">
      <p:cViewPr varScale="1">
        <p:scale>
          <a:sx n="110" d="100"/>
          <a:sy n="110" d="100"/>
        </p:scale>
        <p:origin x="227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2F0D9159-A739-48BA-BABA-40327099D9AB}"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B80B9-D197-4BA3-9138-432EFE8ED1C8}" type="slidenum">
              <a:rPr lang="en-US" smtClean="0"/>
              <a:t>‹#›</a:t>
            </a:fld>
            <a:endParaRPr lang="en-US"/>
          </a:p>
        </p:txBody>
      </p:sp>
    </p:spTree>
    <p:extLst>
      <p:ext uri="{BB962C8B-B14F-4D97-AF65-F5344CB8AC3E}">
        <p14:creationId xmlns:p14="http://schemas.microsoft.com/office/powerpoint/2010/main" val="193811085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0D9159-A739-48BA-BABA-40327099D9AB}"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B80B9-D197-4BA3-9138-432EFE8ED1C8}" type="slidenum">
              <a:rPr lang="en-US" smtClean="0"/>
              <a:t>‹#›</a:t>
            </a:fld>
            <a:endParaRPr lang="en-US"/>
          </a:p>
        </p:txBody>
      </p:sp>
    </p:spTree>
    <p:extLst>
      <p:ext uri="{BB962C8B-B14F-4D97-AF65-F5344CB8AC3E}">
        <p14:creationId xmlns:p14="http://schemas.microsoft.com/office/powerpoint/2010/main" val="15633265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0D9159-A739-48BA-BABA-40327099D9AB}" type="datetimeFigureOut">
              <a:rPr lang="en-US" smtClean="0"/>
              <a:t>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7B80B9-D197-4BA3-9138-432EFE8ED1C8}" type="slidenum">
              <a:rPr lang="en-US" smtClean="0"/>
              <a:t>‹#›</a:t>
            </a:fld>
            <a:endParaRPr lang="en-US"/>
          </a:p>
        </p:txBody>
      </p:sp>
    </p:spTree>
    <p:extLst>
      <p:ext uri="{BB962C8B-B14F-4D97-AF65-F5344CB8AC3E}">
        <p14:creationId xmlns:p14="http://schemas.microsoft.com/office/powerpoint/2010/main" val="8682489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0D9159-A739-48BA-BABA-40327099D9AB}"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B80B9-D197-4BA3-9138-432EFE8ED1C8}" type="slidenum">
              <a:rPr lang="en-US" smtClean="0"/>
              <a:t>‹#›</a:t>
            </a:fld>
            <a:endParaRPr lang="en-US"/>
          </a:p>
        </p:txBody>
      </p:sp>
    </p:spTree>
    <p:extLst>
      <p:ext uri="{BB962C8B-B14F-4D97-AF65-F5344CB8AC3E}">
        <p14:creationId xmlns:p14="http://schemas.microsoft.com/office/powerpoint/2010/main" val="1479616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2F0D9159-A739-48BA-BABA-40327099D9AB}"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B80B9-D197-4BA3-9138-432EFE8ED1C8}" type="slidenum">
              <a:rPr lang="en-US" smtClean="0"/>
              <a:t>‹#›</a:t>
            </a:fld>
            <a:endParaRPr lang="en-US"/>
          </a:p>
        </p:txBody>
      </p:sp>
    </p:spTree>
    <p:extLst>
      <p:ext uri="{BB962C8B-B14F-4D97-AF65-F5344CB8AC3E}">
        <p14:creationId xmlns:p14="http://schemas.microsoft.com/office/powerpoint/2010/main" val="3453207825"/>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2F0D9159-A739-48BA-BABA-40327099D9AB}" type="datetimeFigureOut">
              <a:rPr lang="en-US" smtClean="0"/>
              <a:t>2/3/2023</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D77B80B9-D197-4BA3-9138-432EFE8ED1C8}" type="slidenum">
              <a:rPr lang="en-US" smtClean="0"/>
              <a:t>‹#›</a:t>
            </a:fld>
            <a:endParaRPr lang="en-US"/>
          </a:p>
        </p:txBody>
      </p:sp>
    </p:spTree>
    <p:extLst>
      <p:ext uri="{BB962C8B-B14F-4D97-AF65-F5344CB8AC3E}">
        <p14:creationId xmlns:p14="http://schemas.microsoft.com/office/powerpoint/2010/main" val="2737415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fld id="{2F0D9159-A739-48BA-BABA-40327099D9AB}" type="datetimeFigureOut">
              <a:rPr lang="en-US" smtClean="0"/>
              <a:t>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7B80B9-D197-4BA3-9138-432EFE8ED1C8}" type="slidenum">
              <a:rPr lang="en-US" smtClean="0"/>
              <a:t>‹#›</a:t>
            </a:fld>
            <a:endParaRPr lang="en-US"/>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45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0D9159-A739-48BA-BABA-40327099D9AB}" type="datetimeFigureOut">
              <a:rPr lang="en-US" smtClean="0"/>
              <a:t>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7B80B9-D197-4BA3-9138-432EFE8ED1C8}" type="slidenum">
              <a:rPr lang="en-US" smtClean="0"/>
              <a:t>‹#›</a:t>
            </a:fld>
            <a:endParaRPr lang="en-US"/>
          </a:p>
        </p:txBody>
      </p:sp>
    </p:spTree>
    <p:extLst>
      <p:ext uri="{BB962C8B-B14F-4D97-AF65-F5344CB8AC3E}">
        <p14:creationId xmlns:p14="http://schemas.microsoft.com/office/powerpoint/2010/main" val="141069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0D9159-A739-48BA-BABA-40327099D9AB}" type="datetimeFigureOut">
              <a:rPr lang="en-US" smtClean="0"/>
              <a:t>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7B80B9-D197-4BA3-9138-432EFE8ED1C8}" type="slidenum">
              <a:rPr lang="en-US" smtClean="0"/>
              <a:t>‹#›</a:t>
            </a:fld>
            <a:endParaRPr lang="en-US"/>
          </a:p>
        </p:txBody>
      </p:sp>
    </p:spTree>
    <p:extLst>
      <p:ext uri="{BB962C8B-B14F-4D97-AF65-F5344CB8AC3E}">
        <p14:creationId xmlns:p14="http://schemas.microsoft.com/office/powerpoint/2010/main" val="1419645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fld id="{2F0D9159-A739-48BA-BABA-40327099D9AB}" type="datetimeFigureOut">
              <a:rPr lang="en-US" smtClean="0"/>
              <a:t>2/3/2023</a:t>
            </a:fld>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D77B80B9-D197-4BA3-9138-432EFE8ED1C8}" type="slidenum">
              <a:rPr lang="en-US" smtClean="0"/>
              <a:t>‹#›</a:t>
            </a:fld>
            <a:endParaRPr lang="en-US"/>
          </a:p>
        </p:txBody>
      </p:sp>
    </p:spTree>
    <p:extLst>
      <p:ext uri="{BB962C8B-B14F-4D97-AF65-F5344CB8AC3E}">
        <p14:creationId xmlns:p14="http://schemas.microsoft.com/office/powerpoint/2010/main" val="1563653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2F0D9159-A739-48BA-BABA-40327099D9AB}" type="datetimeFigureOut">
              <a:rPr lang="en-US" smtClean="0"/>
              <a:t>2/3/2023</a:t>
            </a:fld>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D77B80B9-D197-4BA3-9138-432EFE8ED1C8}" type="slidenum">
              <a:rPr lang="en-US" smtClean="0"/>
              <a:t>‹#›</a:t>
            </a:fld>
            <a:endParaRPr lang="en-US"/>
          </a:p>
        </p:txBody>
      </p:sp>
    </p:spTree>
    <p:extLst>
      <p:ext uri="{BB962C8B-B14F-4D97-AF65-F5344CB8AC3E}">
        <p14:creationId xmlns:p14="http://schemas.microsoft.com/office/powerpoint/2010/main" val="3202889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2F0D9159-A739-48BA-BABA-40327099D9AB}" type="datetimeFigureOut">
              <a:rPr lang="en-US" smtClean="0"/>
              <a:t>2/3/2023</a:t>
            </a:fld>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D77B80B9-D197-4BA3-9138-432EFE8ED1C8}" type="slidenum">
              <a:rPr lang="en-US" smtClean="0"/>
              <a:t>‹#›</a:t>
            </a:fld>
            <a:endParaRPr lang="en-US"/>
          </a:p>
        </p:txBody>
      </p:sp>
    </p:spTree>
    <p:extLst>
      <p:ext uri="{BB962C8B-B14F-4D97-AF65-F5344CB8AC3E}">
        <p14:creationId xmlns:p14="http://schemas.microsoft.com/office/powerpoint/2010/main" val="3182879091"/>
      </p:ext>
    </p:extLst>
  </p:cSld>
  <p:clrMap bg1="lt1" tx1="dk1" bg2="lt2" tx2="dk2" accent1="accent1" accent2="accent2" accent3="accent3" accent4="accent4" accent5="accent5" accent6="accent6" hlink="hlink" folHlink="folHlink"/>
  <p:sldLayoutIdLst>
    <p:sldLayoutId id="2147483838" r:id="rId1"/>
    <p:sldLayoutId id="2147483839" r:id="rId2"/>
    <p:sldLayoutId id="2147483840" r:id="rId3"/>
    <p:sldLayoutId id="2147483841" r:id="rId4"/>
    <p:sldLayoutId id="2147483842" r:id="rId5"/>
    <p:sldLayoutId id="2147483843" r:id="rId6"/>
    <p:sldLayoutId id="2147483844" r:id="rId7"/>
    <p:sldLayoutId id="2147483845" r:id="rId8"/>
    <p:sldLayoutId id="2147483846" r:id="rId9"/>
    <p:sldLayoutId id="2147483847" r:id="rId10"/>
    <p:sldLayoutId id="2147483848" r:id="rId11"/>
  </p:sldLayoutIdLst>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f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4089-83F7-496E-A77B-017576AEA700}"/>
              </a:ext>
            </a:extLst>
          </p:cNvPr>
          <p:cNvSpPr>
            <a:spLocks noGrp="1"/>
          </p:cNvSpPr>
          <p:nvPr>
            <p:ph type="ctrTitle"/>
          </p:nvPr>
        </p:nvSpPr>
        <p:spPr/>
        <p:txBody>
          <a:bodyPr/>
          <a:lstStyle/>
          <a:p>
            <a:r>
              <a:rPr lang="en-US" dirty="0"/>
              <a:t>Go Kits</a:t>
            </a:r>
          </a:p>
        </p:txBody>
      </p:sp>
      <p:sp>
        <p:nvSpPr>
          <p:cNvPr id="3" name="Subtitle 2">
            <a:extLst>
              <a:ext uri="{FF2B5EF4-FFF2-40B4-BE49-F238E27FC236}">
                <a16:creationId xmlns:a16="http://schemas.microsoft.com/office/drawing/2014/main" id="{D657ACD4-27AE-4958-8580-4A1CE98A2ECE}"/>
              </a:ext>
            </a:extLst>
          </p:cNvPr>
          <p:cNvSpPr>
            <a:spLocks noGrp="1"/>
          </p:cNvSpPr>
          <p:nvPr>
            <p:ph type="subTitle" idx="1"/>
          </p:nvPr>
        </p:nvSpPr>
        <p:spPr/>
        <p:txBody>
          <a:bodyPr/>
          <a:lstStyle/>
          <a:p>
            <a:r>
              <a:rPr lang="en-US" dirty="0"/>
              <a:t>Dallas – KD9TJH</a:t>
            </a:r>
          </a:p>
        </p:txBody>
      </p:sp>
    </p:spTree>
    <p:extLst>
      <p:ext uri="{BB962C8B-B14F-4D97-AF65-F5344CB8AC3E}">
        <p14:creationId xmlns:p14="http://schemas.microsoft.com/office/powerpoint/2010/main" val="2864847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B4A0CD-77DD-473B-9424-8A9E82563E62}"/>
              </a:ext>
            </a:extLst>
          </p:cNvPr>
          <p:cNvSpPr>
            <a:spLocks noGrp="1"/>
          </p:cNvSpPr>
          <p:nvPr>
            <p:ph type="title"/>
          </p:nvPr>
        </p:nvSpPr>
        <p:spPr/>
        <p:txBody>
          <a:bodyPr/>
          <a:lstStyle/>
          <a:p>
            <a:r>
              <a:rPr lang="en-US" dirty="0"/>
              <a:t>What is a Go Kit?</a:t>
            </a:r>
          </a:p>
        </p:txBody>
      </p:sp>
      <p:sp>
        <p:nvSpPr>
          <p:cNvPr id="3" name="Content Placeholder 2">
            <a:extLst>
              <a:ext uri="{FF2B5EF4-FFF2-40B4-BE49-F238E27FC236}">
                <a16:creationId xmlns:a16="http://schemas.microsoft.com/office/drawing/2014/main" id="{AA2FFBE6-9A91-4C18-9B07-EAEA0E6B2D45}"/>
              </a:ext>
            </a:extLst>
          </p:cNvPr>
          <p:cNvSpPr>
            <a:spLocks noGrp="1"/>
          </p:cNvSpPr>
          <p:nvPr>
            <p:ph idx="1"/>
          </p:nvPr>
        </p:nvSpPr>
        <p:spPr/>
        <p:txBody>
          <a:bodyPr/>
          <a:lstStyle/>
          <a:p>
            <a:r>
              <a:rPr lang="en-US" dirty="0"/>
              <a:t>HT</a:t>
            </a:r>
          </a:p>
          <a:p>
            <a:r>
              <a:rPr lang="en-US" dirty="0"/>
              <a:t>UHF/VHF Radio</a:t>
            </a:r>
          </a:p>
          <a:p>
            <a:r>
              <a:rPr lang="en-US" dirty="0"/>
              <a:t>HF Radio</a:t>
            </a:r>
          </a:p>
          <a:p>
            <a:r>
              <a:rPr lang="en-US" dirty="0"/>
              <a:t>HF/VFH/UHF Radio</a:t>
            </a:r>
          </a:p>
          <a:p>
            <a:endParaRPr lang="en-US" dirty="0"/>
          </a:p>
        </p:txBody>
      </p:sp>
      <p:pic>
        <p:nvPicPr>
          <p:cNvPr id="1026" name="Picture 2">
            <a:extLst>
              <a:ext uri="{FF2B5EF4-FFF2-40B4-BE49-F238E27FC236}">
                <a16:creationId xmlns:a16="http://schemas.microsoft.com/office/drawing/2014/main" id="{A4CB0AF4-7927-4686-B410-9A5AB57BB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96823" y="2638044"/>
            <a:ext cx="1529557"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16431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3D3ED-2C46-4EA3-84E0-60C942DF6665}"/>
              </a:ext>
            </a:extLst>
          </p:cNvPr>
          <p:cNvSpPr>
            <a:spLocks noGrp="1"/>
          </p:cNvSpPr>
          <p:nvPr>
            <p:ph type="title"/>
          </p:nvPr>
        </p:nvSpPr>
        <p:spPr/>
        <p:txBody>
          <a:bodyPr/>
          <a:lstStyle/>
          <a:p>
            <a:r>
              <a:rPr lang="en-US" dirty="0"/>
              <a:t>Why have a Go Kit?</a:t>
            </a:r>
          </a:p>
        </p:txBody>
      </p:sp>
      <p:sp>
        <p:nvSpPr>
          <p:cNvPr id="3" name="Content Placeholder 2">
            <a:extLst>
              <a:ext uri="{FF2B5EF4-FFF2-40B4-BE49-F238E27FC236}">
                <a16:creationId xmlns:a16="http://schemas.microsoft.com/office/drawing/2014/main" id="{26FFA36E-60AD-4797-A16E-F26F0F546244}"/>
              </a:ext>
            </a:extLst>
          </p:cNvPr>
          <p:cNvSpPr>
            <a:spLocks noGrp="1"/>
          </p:cNvSpPr>
          <p:nvPr>
            <p:ph idx="1"/>
          </p:nvPr>
        </p:nvSpPr>
        <p:spPr/>
        <p:txBody>
          <a:bodyPr/>
          <a:lstStyle/>
          <a:p>
            <a:r>
              <a:rPr lang="en-US" dirty="0"/>
              <a:t>Communicate with local hams</a:t>
            </a:r>
          </a:p>
          <a:p>
            <a:r>
              <a:rPr lang="en-US" dirty="0"/>
              <a:t>Pota</a:t>
            </a:r>
          </a:p>
          <a:p>
            <a:r>
              <a:rPr lang="en-US" dirty="0" err="1"/>
              <a:t>Sota</a:t>
            </a:r>
            <a:endParaRPr lang="en-US" dirty="0"/>
          </a:p>
          <a:p>
            <a:r>
              <a:rPr lang="en-US" dirty="0"/>
              <a:t>Emergency Communications</a:t>
            </a:r>
          </a:p>
        </p:txBody>
      </p:sp>
    </p:spTree>
    <p:extLst>
      <p:ext uri="{BB962C8B-B14F-4D97-AF65-F5344CB8AC3E}">
        <p14:creationId xmlns:p14="http://schemas.microsoft.com/office/powerpoint/2010/main" val="1231164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A31D4-2A00-4D97-B674-816AC05C9AEC}"/>
              </a:ext>
            </a:extLst>
          </p:cNvPr>
          <p:cNvSpPr>
            <a:spLocks noGrp="1"/>
          </p:cNvSpPr>
          <p:nvPr>
            <p:ph type="title"/>
          </p:nvPr>
        </p:nvSpPr>
        <p:spPr/>
        <p:txBody>
          <a:bodyPr/>
          <a:lstStyle/>
          <a:p>
            <a:r>
              <a:rPr lang="en-US" dirty="0"/>
              <a:t>What to put in a go kit?</a:t>
            </a:r>
          </a:p>
        </p:txBody>
      </p:sp>
      <p:sp>
        <p:nvSpPr>
          <p:cNvPr id="3" name="Content Placeholder 2">
            <a:extLst>
              <a:ext uri="{FF2B5EF4-FFF2-40B4-BE49-F238E27FC236}">
                <a16:creationId xmlns:a16="http://schemas.microsoft.com/office/drawing/2014/main" id="{2DB5D3CC-6174-4F17-81EA-1AB26BAAAC57}"/>
              </a:ext>
            </a:extLst>
          </p:cNvPr>
          <p:cNvSpPr>
            <a:spLocks noGrp="1"/>
          </p:cNvSpPr>
          <p:nvPr>
            <p:ph idx="1"/>
          </p:nvPr>
        </p:nvSpPr>
        <p:spPr/>
        <p:txBody>
          <a:bodyPr>
            <a:normAutofit lnSpcReduction="10000"/>
          </a:bodyPr>
          <a:lstStyle/>
          <a:p>
            <a:r>
              <a:rPr lang="en-US" dirty="0"/>
              <a:t>Radio</a:t>
            </a:r>
          </a:p>
          <a:p>
            <a:r>
              <a:rPr lang="en-US" dirty="0"/>
              <a:t>Tuner</a:t>
            </a:r>
          </a:p>
          <a:p>
            <a:r>
              <a:rPr lang="en-US" dirty="0"/>
              <a:t>Power Supply</a:t>
            </a:r>
          </a:p>
          <a:p>
            <a:r>
              <a:rPr lang="en-US" dirty="0"/>
              <a:t>Speakers/Headphones</a:t>
            </a:r>
          </a:p>
          <a:p>
            <a:r>
              <a:rPr lang="en-US" dirty="0"/>
              <a:t>Batteries</a:t>
            </a:r>
          </a:p>
          <a:p>
            <a:r>
              <a:rPr lang="en-US" dirty="0"/>
              <a:t>Lighting</a:t>
            </a:r>
          </a:p>
          <a:p>
            <a:r>
              <a:rPr lang="en-US" dirty="0"/>
              <a:t>Antennas</a:t>
            </a:r>
          </a:p>
          <a:p>
            <a:r>
              <a:rPr lang="en-US" dirty="0"/>
              <a:t>Coax Cables</a:t>
            </a:r>
          </a:p>
        </p:txBody>
      </p:sp>
      <p:pic>
        <p:nvPicPr>
          <p:cNvPr id="5" name="Picture 4" descr="A picture containing text, control panel, miller&#10;&#10;Description automatically generated">
            <a:extLst>
              <a:ext uri="{FF2B5EF4-FFF2-40B4-BE49-F238E27FC236}">
                <a16:creationId xmlns:a16="http://schemas.microsoft.com/office/drawing/2014/main" id="{2FAA0DC7-892B-40CD-BD1D-8F8368B13D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412" y="2423909"/>
            <a:ext cx="4298122" cy="3469399"/>
          </a:xfrm>
          <a:prstGeom prst="rect">
            <a:avLst/>
          </a:prstGeom>
        </p:spPr>
      </p:pic>
    </p:spTree>
    <p:extLst>
      <p:ext uri="{BB962C8B-B14F-4D97-AF65-F5344CB8AC3E}">
        <p14:creationId xmlns:p14="http://schemas.microsoft.com/office/powerpoint/2010/main" val="20038487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CA6E38-0E95-4572-BD78-9831E1080B6C}"/>
              </a:ext>
            </a:extLst>
          </p:cNvPr>
          <p:cNvSpPr>
            <a:spLocks noGrp="1"/>
          </p:cNvSpPr>
          <p:nvPr>
            <p:ph type="title"/>
          </p:nvPr>
        </p:nvSpPr>
        <p:spPr/>
        <p:txBody>
          <a:bodyPr/>
          <a:lstStyle/>
          <a:p>
            <a:r>
              <a:rPr lang="en-US" dirty="0"/>
              <a:t>Things to Consider</a:t>
            </a:r>
          </a:p>
        </p:txBody>
      </p:sp>
      <p:sp>
        <p:nvSpPr>
          <p:cNvPr id="3" name="Content Placeholder 2">
            <a:extLst>
              <a:ext uri="{FF2B5EF4-FFF2-40B4-BE49-F238E27FC236}">
                <a16:creationId xmlns:a16="http://schemas.microsoft.com/office/drawing/2014/main" id="{E7CFA95A-68DF-4B34-A800-72964D13650F}"/>
              </a:ext>
            </a:extLst>
          </p:cNvPr>
          <p:cNvSpPr>
            <a:spLocks noGrp="1"/>
          </p:cNvSpPr>
          <p:nvPr>
            <p:ph idx="1"/>
          </p:nvPr>
        </p:nvSpPr>
        <p:spPr/>
        <p:txBody>
          <a:bodyPr>
            <a:normAutofit fontScale="92500" lnSpcReduction="10000"/>
          </a:bodyPr>
          <a:lstStyle/>
          <a:p>
            <a:r>
              <a:rPr lang="en-US" dirty="0"/>
              <a:t>What do you plan to do</a:t>
            </a:r>
          </a:p>
          <a:p>
            <a:pPr lvl="1"/>
            <a:r>
              <a:rPr lang="en-US" dirty="0"/>
              <a:t>Talk Locally?</a:t>
            </a:r>
          </a:p>
          <a:p>
            <a:pPr lvl="1"/>
            <a:r>
              <a:rPr lang="en-US" dirty="0"/>
              <a:t>Hike?</a:t>
            </a:r>
          </a:p>
          <a:p>
            <a:pPr lvl="1"/>
            <a:r>
              <a:rPr lang="en-US" dirty="0"/>
              <a:t>Bike?</a:t>
            </a:r>
          </a:p>
          <a:p>
            <a:pPr lvl="1"/>
            <a:r>
              <a:rPr lang="en-US" dirty="0"/>
              <a:t>Contest?</a:t>
            </a:r>
          </a:p>
          <a:p>
            <a:r>
              <a:rPr lang="en-US" dirty="0"/>
              <a:t>Capabilities</a:t>
            </a:r>
          </a:p>
          <a:p>
            <a:pPr lvl="1"/>
            <a:r>
              <a:rPr lang="en-US" dirty="0"/>
              <a:t>Low powered/high powered</a:t>
            </a:r>
          </a:p>
          <a:p>
            <a:pPr lvl="1"/>
            <a:r>
              <a:rPr lang="en-US" dirty="0"/>
              <a:t>Portability</a:t>
            </a:r>
          </a:p>
          <a:p>
            <a:pPr lvl="2"/>
            <a:r>
              <a:rPr lang="en-US" dirty="0"/>
              <a:t>Size/weight</a:t>
            </a:r>
          </a:p>
        </p:txBody>
      </p:sp>
      <p:pic>
        <p:nvPicPr>
          <p:cNvPr id="5" name="Picture 4">
            <a:extLst>
              <a:ext uri="{FF2B5EF4-FFF2-40B4-BE49-F238E27FC236}">
                <a16:creationId xmlns:a16="http://schemas.microsoft.com/office/drawing/2014/main" id="{63036A22-70E7-439B-B64A-F0C25FEDD8D7}"/>
              </a:ext>
            </a:extLst>
          </p:cNvPr>
          <p:cNvPicPr>
            <a:picLocks noChangeAspect="1"/>
          </p:cNvPicPr>
          <p:nvPr/>
        </p:nvPicPr>
        <p:blipFill rotWithShape="1">
          <a:blip r:embed="rId2">
            <a:extLst>
              <a:ext uri="{28A0092B-C50C-407E-A947-70E740481C1C}">
                <a14:useLocalDpi xmlns:a14="http://schemas.microsoft.com/office/drawing/2010/main" val="0"/>
              </a:ext>
            </a:extLst>
          </a:blip>
          <a:srcRect t="15657" r="34061" b="27422"/>
          <a:stretch/>
        </p:blipFill>
        <p:spPr>
          <a:xfrm rot="16200000">
            <a:off x="7192584" y="2375846"/>
            <a:ext cx="3272217" cy="3762706"/>
          </a:xfrm>
          <a:prstGeom prst="rect">
            <a:avLst/>
          </a:prstGeom>
        </p:spPr>
      </p:pic>
    </p:spTree>
    <p:extLst>
      <p:ext uri="{BB962C8B-B14F-4D97-AF65-F5344CB8AC3E}">
        <p14:creationId xmlns:p14="http://schemas.microsoft.com/office/powerpoint/2010/main" val="4042793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264AA-3FB4-426D-BD6C-9CC950AAAE10}"/>
              </a:ext>
            </a:extLst>
          </p:cNvPr>
          <p:cNvSpPr>
            <a:spLocks noGrp="1"/>
          </p:cNvSpPr>
          <p:nvPr>
            <p:ph type="title"/>
          </p:nvPr>
        </p:nvSpPr>
        <p:spPr/>
        <p:txBody>
          <a:bodyPr/>
          <a:lstStyle/>
          <a:p>
            <a:r>
              <a:rPr lang="en-US" dirty="0"/>
              <a:t>Why I built mine?</a:t>
            </a:r>
          </a:p>
        </p:txBody>
      </p:sp>
      <p:sp>
        <p:nvSpPr>
          <p:cNvPr id="3" name="Content Placeholder 2">
            <a:extLst>
              <a:ext uri="{FF2B5EF4-FFF2-40B4-BE49-F238E27FC236}">
                <a16:creationId xmlns:a16="http://schemas.microsoft.com/office/drawing/2014/main" id="{C3296E52-AA19-4080-82FA-66AE6222867F}"/>
              </a:ext>
            </a:extLst>
          </p:cNvPr>
          <p:cNvSpPr>
            <a:spLocks noGrp="1"/>
          </p:cNvSpPr>
          <p:nvPr>
            <p:ph idx="1"/>
          </p:nvPr>
        </p:nvSpPr>
        <p:spPr/>
        <p:txBody>
          <a:bodyPr/>
          <a:lstStyle/>
          <a:p>
            <a:r>
              <a:rPr lang="en-US" dirty="0"/>
              <a:t>Field Day</a:t>
            </a:r>
          </a:p>
          <a:p>
            <a:r>
              <a:rPr lang="en-US" dirty="0"/>
              <a:t>Emergency Communications</a:t>
            </a:r>
          </a:p>
          <a:p>
            <a:r>
              <a:rPr lang="en-US" dirty="0"/>
              <a:t>1 kit, being base station and Go Kit</a:t>
            </a:r>
          </a:p>
          <a:p>
            <a:r>
              <a:rPr lang="en-US" dirty="0"/>
              <a:t>I wanted one kit to do everything.</a:t>
            </a:r>
          </a:p>
          <a:p>
            <a:endParaRPr lang="en-US" dirty="0"/>
          </a:p>
        </p:txBody>
      </p:sp>
      <p:pic>
        <p:nvPicPr>
          <p:cNvPr id="5" name="Picture 4">
            <a:extLst>
              <a:ext uri="{FF2B5EF4-FFF2-40B4-BE49-F238E27FC236}">
                <a16:creationId xmlns:a16="http://schemas.microsoft.com/office/drawing/2014/main" id="{100700DA-28BB-469B-9B20-7FB5CF339ADC}"/>
              </a:ext>
            </a:extLst>
          </p:cNvPr>
          <p:cNvPicPr>
            <a:picLocks noChangeAspect="1"/>
          </p:cNvPicPr>
          <p:nvPr/>
        </p:nvPicPr>
        <p:blipFill>
          <a:blip r:embed="rId2"/>
          <a:stretch>
            <a:fillRect/>
          </a:stretch>
        </p:blipFill>
        <p:spPr>
          <a:xfrm>
            <a:off x="6617748" y="3910413"/>
            <a:ext cx="4954141" cy="2314246"/>
          </a:xfrm>
          <a:prstGeom prst="rect">
            <a:avLst/>
          </a:prstGeom>
        </p:spPr>
      </p:pic>
    </p:spTree>
    <p:extLst>
      <p:ext uri="{BB962C8B-B14F-4D97-AF65-F5344CB8AC3E}">
        <p14:creationId xmlns:p14="http://schemas.microsoft.com/office/powerpoint/2010/main" val="33257771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04A8A-BD40-4889-89A8-DB1C379C5A49}"/>
              </a:ext>
            </a:extLst>
          </p:cNvPr>
          <p:cNvSpPr>
            <a:spLocks noGrp="1"/>
          </p:cNvSpPr>
          <p:nvPr>
            <p:ph type="title"/>
          </p:nvPr>
        </p:nvSpPr>
        <p:spPr/>
        <p:txBody>
          <a:bodyPr/>
          <a:lstStyle/>
          <a:p>
            <a:r>
              <a:rPr lang="en-US" dirty="0"/>
              <a:t>Lessons Learned</a:t>
            </a:r>
          </a:p>
        </p:txBody>
      </p:sp>
      <p:sp>
        <p:nvSpPr>
          <p:cNvPr id="3" name="Content Placeholder 2">
            <a:extLst>
              <a:ext uri="{FF2B5EF4-FFF2-40B4-BE49-F238E27FC236}">
                <a16:creationId xmlns:a16="http://schemas.microsoft.com/office/drawing/2014/main" id="{5C826413-303B-4660-834C-B35F0BB299AF}"/>
              </a:ext>
            </a:extLst>
          </p:cNvPr>
          <p:cNvSpPr>
            <a:spLocks noGrp="1"/>
          </p:cNvSpPr>
          <p:nvPr>
            <p:ph idx="1"/>
          </p:nvPr>
        </p:nvSpPr>
        <p:spPr>
          <a:xfrm>
            <a:off x="2231136" y="2638044"/>
            <a:ext cx="6442601" cy="3101983"/>
          </a:xfrm>
        </p:spPr>
        <p:txBody>
          <a:bodyPr/>
          <a:lstStyle/>
          <a:p>
            <a:r>
              <a:rPr lang="en-US" dirty="0"/>
              <a:t>Batteries</a:t>
            </a:r>
          </a:p>
          <a:p>
            <a:r>
              <a:rPr lang="en-US" dirty="0"/>
              <a:t>My Station must be grounded for HF usage.</a:t>
            </a:r>
          </a:p>
          <a:p>
            <a:r>
              <a:rPr lang="en-US" dirty="0"/>
              <a:t>Use a quality power gate for Battery Control and Charging</a:t>
            </a:r>
          </a:p>
          <a:p>
            <a:endParaRPr lang="en-US" dirty="0"/>
          </a:p>
        </p:txBody>
      </p:sp>
      <p:pic>
        <p:nvPicPr>
          <p:cNvPr id="6" name="Picture 5">
            <a:extLst>
              <a:ext uri="{FF2B5EF4-FFF2-40B4-BE49-F238E27FC236}">
                <a16:creationId xmlns:a16="http://schemas.microsoft.com/office/drawing/2014/main" id="{B5A78E87-53F3-4BEE-8781-3E65B98CA4D5}"/>
              </a:ext>
            </a:extLst>
          </p:cNvPr>
          <p:cNvPicPr>
            <a:picLocks noChangeAspect="1"/>
          </p:cNvPicPr>
          <p:nvPr/>
        </p:nvPicPr>
        <p:blipFill rotWithShape="1">
          <a:blip r:embed="rId2"/>
          <a:srcRect t="21763" r="122" b="20920"/>
          <a:stretch/>
        </p:blipFill>
        <p:spPr>
          <a:xfrm>
            <a:off x="8923642" y="2769238"/>
            <a:ext cx="2074443" cy="2548997"/>
          </a:xfrm>
          <a:prstGeom prst="rect">
            <a:avLst/>
          </a:prstGeom>
        </p:spPr>
      </p:pic>
    </p:spTree>
    <p:extLst>
      <p:ext uri="{BB962C8B-B14F-4D97-AF65-F5344CB8AC3E}">
        <p14:creationId xmlns:p14="http://schemas.microsoft.com/office/powerpoint/2010/main" val="4021582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EA688C-A5F3-41E4-99A8-CD13639A1AE6}"/>
              </a:ext>
            </a:extLst>
          </p:cNvPr>
          <p:cNvSpPr>
            <a:spLocks noGrp="1"/>
          </p:cNvSpPr>
          <p:nvPr>
            <p:ph type="title"/>
          </p:nvPr>
        </p:nvSpPr>
        <p:spPr/>
        <p:txBody>
          <a:bodyPr/>
          <a:lstStyle/>
          <a:p>
            <a:r>
              <a:rPr lang="en-US" dirty="0"/>
              <a:t>Parts </a:t>
            </a:r>
            <a:r>
              <a:rPr lang="en-US" dirty="0" err="1"/>
              <a:t>LIst</a:t>
            </a:r>
            <a:endParaRPr lang="en-US" dirty="0"/>
          </a:p>
        </p:txBody>
      </p:sp>
      <p:sp>
        <p:nvSpPr>
          <p:cNvPr id="3" name="Content Placeholder 2">
            <a:extLst>
              <a:ext uri="{FF2B5EF4-FFF2-40B4-BE49-F238E27FC236}">
                <a16:creationId xmlns:a16="http://schemas.microsoft.com/office/drawing/2014/main" id="{C681F3CC-037E-4A01-AB67-E83A2CC5F242}"/>
              </a:ext>
            </a:extLst>
          </p:cNvPr>
          <p:cNvSpPr>
            <a:spLocks noGrp="1"/>
          </p:cNvSpPr>
          <p:nvPr>
            <p:ph idx="1"/>
          </p:nvPr>
        </p:nvSpPr>
        <p:spPr>
          <a:xfrm>
            <a:off x="2231136" y="2281646"/>
            <a:ext cx="7729728" cy="4162697"/>
          </a:xfrm>
        </p:spPr>
        <p:txBody>
          <a:bodyPr>
            <a:normAutofit fontScale="62500" lnSpcReduction="20000"/>
          </a:bodyPr>
          <a:lstStyle/>
          <a:p>
            <a:pPr algn="l" rtl="0" fontAlgn="base"/>
            <a:r>
              <a:rPr lang="en-US" sz="1800" b="0" i="0" dirty="0" err="1">
                <a:solidFill>
                  <a:srgbClr val="000000"/>
                </a:solidFill>
                <a:effectLst/>
                <a:latin typeface="Calibri" panose="020F0502020204030204" pitchFamily="34" charset="0"/>
              </a:rPr>
              <a:t>QiaoYoubang</a:t>
            </a:r>
            <a:r>
              <a:rPr lang="en-US" sz="1800" b="0" i="0" dirty="0">
                <a:solidFill>
                  <a:srgbClr val="000000"/>
                </a:solidFill>
                <a:effectLst/>
                <a:latin typeface="Calibri" panose="020F0502020204030204" pitchFamily="34" charset="0"/>
              </a:rPr>
              <a:t> 5 Pack of 1U Vented Blank Panel - Steel Blank Rack Mount Panel Spacer for 19in Server Rack Cabinet or Enclosure, Black (1U)  - 30.99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 PL259 Jumper Cable, RG8x Jumper Cable 1ft, 2 Pack CB Antenna Coax Cable 12inch 50 ohm Low Loss for Ham Radio, Antenna Analyzer, Dummy Load and SWR Meter – 14.99 x2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Gator </a:t>
            </a:r>
            <a:r>
              <a:rPr lang="en-US" sz="1800" b="0" i="0" dirty="0" err="1">
                <a:solidFill>
                  <a:srgbClr val="000000"/>
                </a:solidFill>
                <a:effectLst/>
                <a:latin typeface="Calibri" panose="020F0502020204030204" pitchFamily="34" charset="0"/>
              </a:rPr>
              <a:t>Rackworks</a:t>
            </a:r>
            <a:r>
              <a:rPr lang="en-US" sz="1800" b="0" i="0" dirty="0">
                <a:solidFill>
                  <a:srgbClr val="000000"/>
                </a:solidFill>
                <a:effectLst/>
                <a:latin typeface="Calibri" panose="020F0502020204030204" pitchFamily="34" charset="0"/>
              </a:rPr>
              <a:t> Standard Size Rack Screws; 25 Pack (GRW-SCRW025) , Black – 7.99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JINGCHENGMEI 1U Disassembled Vented Cantilever Server Rack Mount Shelf 10"(254mm) Depth for 19-Inch Network/AV Equipment Rack and Cabinet(1U10V) – 19.59 x 2 </a:t>
            </a:r>
            <a:endParaRPr lang="en-US" b="0" i="0" dirty="0">
              <a:solidFill>
                <a:srgbClr val="000000"/>
              </a:solidFill>
              <a:effectLst/>
              <a:latin typeface="Segoe UI" panose="020B0502040204020203" pitchFamily="34" charset="0"/>
            </a:endParaRPr>
          </a:p>
          <a:p>
            <a:pPr algn="l" rtl="0" fontAlgn="base"/>
            <a:r>
              <a:rPr lang="en-US" sz="1800" b="0" i="0" dirty="0" err="1">
                <a:solidFill>
                  <a:srgbClr val="000000"/>
                </a:solidFill>
                <a:effectLst/>
                <a:latin typeface="Calibri" panose="020F0502020204030204" pitchFamily="34" charset="0"/>
              </a:rPr>
              <a:t>Ancable</a:t>
            </a:r>
            <a:r>
              <a:rPr lang="en-US" sz="1800" b="0" i="0" dirty="0">
                <a:solidFill>
                  <a:srgbClr val="000000"/>
                </a:solidFill>
                <a:effectLst/>
                <a:latin typeface="Calibri" panose="020F0502020204030204" pitchFamily="34" charset="0"/>
              </a:rPr>
              <a:t> 6ft 3.5mm Stereo Female to 2-Male Y-Splitter Audio Cable – 9.99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Upgraded 12V Voltage Gauge with Touch Switch Digital Display Volt Gauge, DC 12V 24V Car Voltmeter LED Digital Display Waterproof Voltmeter Panel for Boat Marine Vehicle Motorcycle Truck ATV UTV Car – 14.99 x2 </a:t>
            </a:r>
            <a:endParaRPr lang="en-US" b="0" i="0" dirty="0">
              <a:solidFill>
                <a:srgbClr val="000000"/>
              </a:solidFill>
              <a:effectLst/>
              <a:latin typeface="Segoe UI" panose="020B0502040204020203" pitchFamily="34" charset="0"/>
            </a:endParaRPr>
          </a:p>
          <a:p>
            <a:pPr algn="l"/>
            <a:r>
              <a:rPr lang="en-US" b="0" i="0" dirty="0">
                <a:solidFill>
                  <a:srgbClr val="0F1111"/>
                </a:solidFill>
                <a:effectLst/>
                <a:latin typeface="Amazon Ember"/>
              </a:rPr>
              <a:t>XZNY 12V 18Ah LiFePO4 Battery, 5000+ Cycles Deep Cycle LiFePO4 Battery Built-in 20A BMS - $65</a:t>
            </a:r>
          </a:p>
          <a:p>
            <a:pPr algn="l" rtl="0" fontAlgn="base"/>
            <a:r>
              <a:rPr lang="en-US" sz="1800" b="0" i="0" dirty="0" err="1">
                <a:solidFill>
                  <a:srgbClr val="000000"/>
                </a:solidFill>
                <a:effectLst/>
                <a:latin typeface="Calibri" panose="020F0502020204030204" pitchFamily="34" charset="0"/>
              </a:rPr>
              <a:t>Chunzehui</a:t>
            </a:r>
            <a:r>
              <a:rPr lang="en-US" sz="1800" b="0" i="0" dirty="0">
                <a:solidFill>
                  <a:srgbClr val="000000"/>
                </a:solidFill>
                <a:effectLst/>
                <a:latin typeface="Calibri" panose="020F0502020204030204" pitchFamily="34" charset="0"/>
              </a:rPr>
              <a:t> F-1011 6-Position 45A Power Pole Distribution Block Module, Connector Power Splitter Distributor Source Strip.  – 32.99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West Mountain Radio Super </a:t>
            </a:r>
            <a:r>
              <a:rPr lang="en-US" sz="1800" b="0" i="0" dirty="0" err="1">
                <a:solidFill>
                  <a:srgbClr val="000000"/>
                </a:solidFill>
                <a:effectLst/>
                <a:latin typeface="Calibri" panose="020F0502020204030204" pitchFamily="34" charset="0"/>
              </a:rPr>
              <a:t>PWRgate</a:t>
            </a:r>
            <a:r>
              <a:rPr lang="en-US" sz="1800" b="0" i="0" dirty="0">
                <a:solidFill>
                  <a:srgbClr val="000000"/>
                </a:solidFill>
                <a:effectLst/>
                <a:latin typeface="Calibri" panose="020F0502020204030204" pitchFamily="34" charset="0"/>
              </a:rPr>
              <a:t> Battery Backup Systems PG40S – 139.95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DX Engineering DXE-281 Communications Speakers DXE-281 – 16.99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SKB 1SKB-R4S Roto-Molded Shallow 4U Rack Case – 209.99 </a:t>
            </a:r>
            <a:endParaRPr lang="en-US" b="0" i="0" dirty="0">
              <a:solidFill>
                <a:srgbClr val="000000"/>
              </a:solidFill>
              <a:effectLst/>
              <a:latin typeface="Segoe UI" panose="020B0502040204020203" pitchFamily="34" charset="0"/>
            </a:endParaRPr>
          </a:p>
          <a:p>
            <a:pPr algn="l" rtl="0" fontAlgn="base"/>
            <a:r>
              <a:rPr lang="en-US" sz="1800" b="0" i="0" dirty="0">
                <a:solidFill>
                  <a:srgbClr val="000000"/>
                </a:solidFill>
                <a:effectLst/>
                <a:latin typeface="Calibri" panose="020F0502020204030204" pitchFamily="34" charset="0"/>
              </a:rPr>
              <a:t>MISC Wiring, Ferrites/</a:t>
            </a:r>
            <a:r>
              <a:rPr lang="en-US" sz="1800" b="0" i="0" dirty="0" err="1">
                <a:solidFill>
                  <a:srgbClr val="000000"/>
                </a:solidFill>
                <a:effectLst/>
                <a:latin typeface="Calibri" panose="020F0502020204030204" pitchFamily="34" charset="0"/>
              </a:rPr>
              <a:t>Toroids</a:t>
            </a:r>
            <a:r>
              <a:rPr lang="en-US" sz="1800" b="0" i="0" dirty="0">
                <a:solidFill>
                  <a:srgbClr val="000000"/>
                </a:solidFill>
                <a:effectLst/>
                <a:latin typeface="Calibri" panose="020F0502020204030204" pitchFamily="34" charset="0"/>
              </a:rPr>
              <a:t> </a:t>
            </a:r>
            <a:endParaRPr lang="en-US" b="0" i="0" dirty="0">
              <a:solidFill>
                <a:srgbClr val="000000"/>
              </a:solidFill>
              <a:effectLst/>
              <a:latin typeface="Segoe UI" panose="020B0502040204020203" pitchFamily="34" charset="0"/>
            </a:endParaRPr>
          </a:p>
          <a:p>
            <a:r>
              <a:rPr lang="en-US" b="1" dirty="0"/>
              <a:t>Parts cost $600 plus Radios, Power Supply and Tuner</a:t>
            </a:r>
          </a:p>
        </p:txBody>
      </p:sp>
    </p:spTree>
    <p:extLst>
      <p:ext uri="{BB962C8B-B14F-4D97-AF65-F5344CB8AC3E}">
        <p14:creationId xmlns:p14="http://schemas.microsoft.com/office/powerpoint/2010/main" val="3037584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C4089-83F7-496E-A77B-017576AEA700}"/>
              </a:ext>
            </a:extLst>
          </p:cNvPr>
          <p:cNvSpPr>
            <a:spLocks noGrp="1"/>
          </p:cNvSpPr>
          <p:nvPr>
            <p:ph type="ctrTitle"/>
          </p:nvPr>
        </p:nvSpPr>
        <p:spPr/>
        <p:txBody>
          <a:bodyPr/>
          <a:lstStyle/>
          <a:p>
            <a:r>
              <a:rPr lang="en-US" dirty="0"/>
              <a:t>Questions?</a:t>
            </a:r>
          </a:p>
        </p:txBody>
      </p:sp>
    </p:spTree>
    <p:extLst>
      <p:ext uri="{BB962C8B-B14F-4D97-AF65-F5344CB8AC3E}">
        <p14:creationId xmlns:p14="http://schemas.microsoft.com/office/powerpoint/2010/main" val="3354566812"/>
      </p:ext>
    </p:extLst>
  </p:cSld>
  <p:clrMapOvr>
    <a:masterClrMapping/>
  </p:clrMapOvr>
</p:sld>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docProps/app.xml><?xml version="1.0" encoding="utf-8"?>
<Properties xmlns="http://schemas.openxmlformats.org/officeDocument/2006/extended-properties" xmlns:vt="http://schemas.openxmlformats.org/officeDocument/2006/docPropsVTypes">
  <Template>TM10001115[[fn=Parcel]]</Template>
  <TotalTime>41</TotalTime>
  <Words>379</Words>
  <Application>Microsoft Office PowerPoint</Application>
  <PresentationFormat>Widescreen</PresentationFormat>
  <Paragraphs>55</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Amazon Ember</vt:lpstr>
      <vt:lpstr>Arial</vt:lpstr>
      <vt:lpstr>Calibri</vt:lpstr>
      <vt:lpstr>Gill Sans MT</vt:lpstr>
      <vt:lpstr>Segoe UI</vt:lpstr>
      <vt:lpstr>Parcel</vt:lpstr>
      <vt:lpstr>Go Kits</vt:lpstr>
      <vt:lpstr>What is a Go Kit?</vt:lpstr>
      <vt:lpstr>Why have a Go Kit?</vt:lpstr>
      <vt:lpstr>What to put in a go kit?</vt:lpstr>
      <vt:lpstr>Things to Consider</vt:lpstr>
      <vt:lpstr>Why I built mine?</vt:lpstr>
      <vt:lpstr>Lessons Learned</vt:lpstr>
      <vt:lpstr>Parts LIst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 Kits</dc:title>
  <dc:creator>Dallas Milem</dc:creator>
  <cp:lastModifiedBy>Dallas Milem</cp:lastModifiedBy>
  <cp:revision>6</cp:revision>
  <dcterms:created xsi:type="dcterms:W3CDTF">2023-02-02T14:17:03Z</dcterms:created>
  <dcterms:modified xsi:type="dcterms:W3CDTF">2023-02-03T18:20:01Z</dcterms:modified>
</cp:coreProperties>
</file>